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 id="2147483705" r:id="rId3"/>
  </p:sldMasterIdLst>
  <p:notesMasterIdLst>
    <p:notesMasterId r:id="rId94"/>
  </p:notesMasterIdLst>
  <p:sldIdLst>
    <p:sldId id="256" r:id="rId4"/>
    <p:sldId id="259" r:id="rId5"/>
    <p:sldId id="266" r:id="rId6"/>
    <p:sldId id="347" r:id="rId7"/>
    <p:sldId id="263" r:id="rId8"/>
    <p:sldId id="348" r:id="rId9"/>
    <p:sldId id="350" r:id="rId10"/>
    <p:sldId id="260" r:id="rId11"/>
    <p:sldId id="261" r:id="rId12"/>
    <p:sldId id="262" r:id="rId13"/>
    <p:sldId id="265" r:id="rId14"/>
    <p:sldId id="267" r:id="rId15"/>
    <p:sldId id="278" r:id="rId16"/>
    <p:sldId id="268" r:id="rId17"/>
    <p:sldId id="269" r:id="rId18"/>
    <p:sldId id="270"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297"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9A4324-F87F-47DE-9173-9365CB2F24D3}">
  <a:tblStyle styleId="{809A4324-F87F-47DE-9173-9365CB2F24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212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60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0729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6" r:id="rId46"/>
    <p:sldLayoutId id="2147483697" r:id="rId47"/>
    <p:sldLayoutId id="2147483698" r:id="rId48"/>
    <p:sldLayoutId id="2147483699"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2.xml"/><Relationship Id="rId1" Type="http://schemas.openxmlformats.org/officeDocument/2006/relationships/slideLayout" Target="../slideLayouts/slideLayout44.xml"/><Relationship Id="rId4" Type="http://schemas.openxmlformats.org/officeDocument/2006/relationships/image" Target="../media/image25.jpg"/></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3.xml"/><Relationship Id="rId1" Type="http://schemas.openxmlformats.org/officeDocument/2006/relationships/slideLayout" Target="../slideLayouts/slideLayout45.xml"/><Relationship Id="rId5" Type="http://schemas.openxmlformats.org/officeDocument/2006/relationships/image" Target="../media/image28.jpg"/><Relationship Id="rId4" Type="http://schemas.openxmlformats.org/officeDocument/2006/relationships/image" Target="../media/image27.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3.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5.xml"/><Relationship Id="rId1" Type="http://schemas.openxmlformats.org/officeDocument/2006/relationships/slideLayout" Target="../slideLayouts/slideLayout52.xml"/><Relationship Id="rId4" Type="http://schemas.openxmlformats.org/officeDocument/2006/relationships/hyperlink" Target="https://fonts.google.com/specimen/Montserrat?preview.text_type=custom&amp;query=monts"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76.xml"/><Relationship Id="rId1" Type="http://schemas.openxmlformats.org/officeDocument/2006/relationships/slideLayout" Target="../slideLayouts/slideLayout5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7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0.xml"/><Relationship Id="rId1" Type="http://schemas.openxmlformats.org/officeDocument/2006/relationships/slideLayout" Target="../slideLayouts/slideLayout5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CH1</a:t>
            </a:r>
            <a:br>
              <a:rPr lang="en-US" dirty="0"/>
            </a:br>
            <a:r>
              <a:rPr lang="en-US" dirty="0"/>
              <a:t>Pointer</a:t>
            </a:r>
            <a:endParaRPr dirty="0"/>
          </a:p>
        </p:txBody>
      </p:sp>
      <p:sp>
        <p:nvSpPr>
          <p:cNvPr id="3" name="副標題 2">
            <a:extLst>
              <a:ext uri="{FF2B5EF4-FFF2-40B4-BE49-F238E27FC236}">
                <a16:creationId xmlns:a16="http://schemas.microsoft.com/office/drawing/2014/main" id="{39325109-1954-4045-9DB9-63B79696C32F}"/>
              </a:ext>
            </a:extLst>
          </p:cNvPr>
          <p:cNvSpPr>
            <a:spLocks noGrp="1"/>
          </p:cNvSpPr>
          <p:nvPr>
            <p:ph type="subTitle" idx="1"/>
          </p:nvPr>
        </p:nvSpPr>
        <p:spPr/>
        <p:txBody>
          <a:bodyPr/>
          <a:lstStyle/>
          <a:p>
            <a:r>
              <a:rPr lang="en-US" altLang="zh-TW" dirty="0"/>
              <a:t>Usage in function and array</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0532" r="13255"/>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lvl="0"/>
            <a:r>
              <a:rPr lang="en-US" altLang="zh-TW" dirty="0"/>
              <a:t>Feedback</a:t>
            </a: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r>
              <a:rPr lang="en-US" altLang="zh-TW" sz="2000" dirty="0"/>
              <a:t>Purpose of Pointer</a:t>
            </a: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lvl="0"/>
            <a:r>
              <a:rPr lang="en" altLang="zh-TW" sz="2000" dirty="0"/>
              <a:t>Pointer and Array</a:t>
            </a: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lvl="0"/>
            <a:r>
              <a:rPr lang="en-US" altLang="zh-TW" dirty="0"/>
              <a:t>Holy AI</a:t>
            </a: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a:t>
            </a:r>
            <a:r>
              <a:rPr lang="en" dirty="0"/>
              <a:t>lass file</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QA</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7704000" cy="2899625"/>
        </p:xfrm>
        <a:graphic>
          <a:graphicData uri="http://schemas.openxmlformats.org/drawingml/2006/table">
            <a:tbl>
              <a:tblPr>
                <a:noFill/>
                <a:tableStyleId>{809A4324-F87F-47DE-9173-9365CB2F24D3}</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lvl="0" algn="ctr"/>
            <a:r>
              <a:rPr lang="en-US" altLang="zh-TW" dirty="0"/>
              <a:t>Feedback</a:t>
            </a:r>
            <a:endParaRPr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zh-TW" altLang="en-US" dirty="0">
                <a:solidFill>
                  <a:schemeClr val="dk1"/>
                </a:solidFill>
              </a:rPr>
              <a:t>客觀事實，對事不對人</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{809A4324-F87F-47DE-9173-9365CB2F24D3}</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{809A4324-F87F-47DE-9173-9365CB2F24D3}</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marL="0" lvl="0" indent="0" algn="ctr"/>
            <a:r>
              <a:rPr lang="en-US" altLang="zh-TW" sz="5400" dirty="0"/>
              <a:t>Purpose of Pointer</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09442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value</a:t>
            </a:r>
            <a:endParaRPr dirty="0"/>
          </a:p>
        </p:txBody>
      </p:sp>
      <p:pic>
        <p:nvPicPr>
          <p:cNvPr id="2" name="圖片 1">
            <a:extLst>
              <a:ext uri="{FF2B5EF4-FFF2-40B4-BE49-F238E27FC236}">
                <a16:creationId xmlns:a16="http://schemas.microsoft.com/office/drawing/2014/main" id="{A20B2579-0B8F-4C67-9A66-7BE68E8491C7}"/>
              </a:ext>
            </a:extLst>
          </p:cNvPr>
          <p:cNvPicPr>
            <a:picLocks noChangeAspect="1"/>
          </p:cNvPicPr>
          <p:nvPr/>
        </p:nvPicPr>
        <p:blipFill>
          <a:blip r:embed="rId3"/>
          <a:stretch>
            <a:fillRect/>
          </a:stretch>
        </p:blipFill>
        <p:spPr>
          <a:xfrm>
            <a:off x="7516906" y="2088882"/>
            <a:ext cx="1522755" cy="479506"/>
          </a:xfrm>
          <a:prstGeom prst="rect">
            <a:avLst/>
          </a:prstGeom>
        </p:spPr>
      </p:pic>
      <p:pic>
        <p:nvPicPr>
          <p:cNvPr id="3" name="圖片 2">
            <a:extLst>
              <a:ext uri="{FF2B5EF4-FFF2-40B4-BE49-F238E27FC236}">
                <a16:creationId xmlns:a16="http://schemas.microsoft.com/office/drawing/2014/main" id="{AB772426-A371-44F3-9FCB-79D108D93FF3}"/>
              </a:ext>
            </a:extLst>
          </p:cNvPr>
          <p:cNvPicPr>
            <a:picLocks noChangeAspect="1"/>
          </p:cNvPicPr>
          <p:nvPr/>
        </p:nvPicPr>
        <p:blipFill>
          <a:blip r:embed="rId4"/>
          <a:stretch>
            <a:fillRect/>
          </a:stretch>
        </p:blipFill>
        <p:spPr>
          <a:xfrm>
            <a:off x="5990665" y="2878673"/>
            <a:ext cx="3048996" cy="422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7239000" cy="2194440"/>
        </p:xfrm>
        <a:graphic>
          <a:graphicData uri="http://schemas.openxmlformats.org/drawingml/2006/table">
            <a:tbl>
              <a:tblPr>
                <a:noFill/>
                <a:tableStyleId>{809A4324-F87F-47DE-9173-9365CB2F24D3}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7607500" cy="2613050"/>
        </p:xfrm>
        <a:graphic>
          <a:graphicData uri="http://schemas.openxmlformats.org/drawingml/2006/table">
            <a:tbl>
              <a:tblPr>
                <a:noFill/>
                <a:tableStyleId>{809A4324-F87F-47DE-9173-9365CB2F24D3}</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address</a:t>
            </a:r>
            <a:endParaRPr dirty="0"/>
          </a:p>
        </p:txBody>
      </p:sp>
      <p:pic>
        <p:nvPicPr>
          <p:cNvPr id="2" name="圖片 1">
            <a:extLst>
              <a:ext uri="{FF2B5EF4-FFF2-40B4-BE49-F238E27FC236}">
                <a16:creationId xmlns:a16="http://schemas.microsoft.com/office/drawing/2014/main" id="{F6BD9632-2800-46AD-9FFA-D7C45B2E4EFE}"/>
              </a:ext>
            </a:extLst>
          </p:cNvPr>
          <p:cNvPicPr>
            <a:picLocks noChangeAspect="1"/>
          </p:cNvPicPr>
          <p:nvPr/>
        </p:nvPicPr>
        <p:blipFill>
          <a:blip r:embed="rId3"/>
          <a:stretch>
            <a:fillRect/>
          </a:stretch>
        </p:blipFill>
        <p:spPr>
          <a:xfrm>
            <a:off x="6495600" y="1682000"/>
            <a:ext cx="2495898" cy="495369"/>
          </a:xfrm>
          <a:prstGeom prst="rect">
            <a:avLst/>
          </a:prstGeom>
        </p:spPr>
      </p:pic>
      <p:pic>
        <p:nvPicPr>
          <p:cNvPr id="4" name="圖片 3">
            <a:extLst>
              <a:ext uri="{FF2B5EF4-FFF2-40B4-BE49-F238E27FC236}">
                <a16:creationId xmlns:a16="http://schemas.microsoft.com/office/drawing/2014/main" id="{7A122005-A486-485A-A7C6-4007FC167898}"/>
              </a:ext>
            </a:extLst>
          </p:cNvPr>
          <p:cNvPicPr>
            <a:picLocks noChangeAspect="1"/>
          </p:cNvPicPr>
          <p:nvPr/>
        </p:nvPicPr>
        <p:blipFill>
          <a:blip r:embed="rId4"/>
          <a:stretch>
            <a:fillRect/>
          </a:stretch>
        </p:blipFill>
        <p:spPr>
          <a:xfrm>
            <a:off x="5576304" y="2503459"/>
            <a:ext cx="3415194" cy="338185"/>
          </a:xfrm>
          <a:prstGeom prst="rect">
            <a:avLst/>
          </a:prstGeom>
        </p:spPr>
      </p:pic>
    </p:spTree>
    <p:extLst>
      <p:ext uri="{BB962C8B-B14F-4D97-AF65-F5344CB8AC3E}">
        <p14:creationId xmlns:p14="http://schemas.microsoft.com/office/powerpoint/2010/main" val="14796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Google Shape;559;p67">
            <a:extLst>
              <a:ext uri="{FF2B5EF4-FFF2-40B4-BE49-F238E27FC236}">
                <a16:creationId xmlns:a16="http://schemas.microsoft.com/office/drawing/2014/main" id="{01639318-8AB3-4AD3-A25C-8524EFA3D969}"/>
              </a:ext>
            </a:extLst>
          </p:cNvPr>
          <p:cNvSpPr txBox="1">
            <a:spLocks/>
          </p:cNvSpPr>
          <p:nvPr/>
        </p:nvSpPr>
        <p:spPr>
          <a:xfrm>
            <a:off x="1994850" y="1462090"/>
            <a:ext cx="5154300" cy="12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pPr algn="ctr"/>
            <a:r>
              <a:rPr lang="en-US" altLang="zh-TW" dirty="0"/>
              <a:t>¡Gracias!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3" name="圖片 2">
            <a:extLst>
              <a:ext uri="{FF2B5EF4-FFF2-40B4-BE49-F238E27FC236}">
                <a16:creationId xmlns:a16="http://schemas.microsoft.com/office/drawing/2014/main" id="{23BBBF5D-43D5-4389-8F1E-B5ED5D2179F7}"/>
              </a:ext>
            </a:extLst>
          </p:cNvPr>
          <p:cNvPicPr>
            <a:picLocks noChangeAspect="1"/>
          </p:cNvPicPr>
          <p:nvPr/>
        </p:nvPicPr>
        <p:blipFill>
          <a:blip r:embed="rId3"/>
          <a:stretch>
            <a:fillRect/>
          </a:stretch>
        </p:blipFill>
        <p:spPr>
          <a:xfrm>
            <a:off x="2776287" y="2085907"/>
            <a:ext cx="3591426" cy="971686"/>
          </a:xfrm>
          <a:prstGeom prst="rect">
            <a:avLst/>
          </a:prstGeom>
        </p:spPr>
      </p:pic>
    </p:spTree>
    <p:extLst>
      <p:ext uri="{BB962C8B-B14F-4D97-AF65-F5344CB8AC3E}">
        <p14:creationId xmlns:p14="http://schemas.microsoft.com/office/powerpoint/2010/main" val="1637142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{809A4324-F87F-47DE-9173-9365CB2F24D3}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{809A4324-F87F-47DE-9173-9365CB2F24D3}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2714</Words>
  <Application>Microsoft Office PowerPoint</Application>
  <PresentationFormat>如螢幕大小 (16:9)</PresentationFormat>
  <Paragraphs>634</Paragraphs>
  <Slides>90</Slides>
  <Notes>90</Notes>
  <HiddenSlides>0</HiddenSlides>
  <MMClips>0</MMClips>
  <ScaleCrop>false</ScaleCrop>
  <HeadingPairs>
    <vt:vector size="6" baseType="variant">
      <vt:variant>
        <vt:lpstr>使用字型</vt:lpstr>
      </vt:variant>
      <vt:variant>
        <vt:i4>18</vt:i4>
      </vt:variant>
      <vt:variant>
        <vt:lpstr>佈景主題</vt:lpstr>
      </vt:variant>
      <vt:variant>
        <vt:i4>3</vt:i4>
      </vt:variant>
      <vt:variant>
        <vt:lpstr>投影片標題</vt:lpstr>
      </vt:variant>
      <vt:variant>
        <vt:i4>90</vt:i4>
      </vt:variant>
    </vt:vector>
  </HeadingPairs>
  <TitlesOfParts>
    <vt:vector size="111" baseType="lpstr">
      <vt:lpstr>Amatic SC</vt:lpstr>
      <vt:lpstr>Crimson Text</vt:lpstr>
      <vt:lpstr>Josefin Sans</vt:lpstr>
      <vt:lpstr>Lato</vt:lpstr>
      <vt:lpstr>Mako</vt:lpstr>
      <vt:lpstr>Merriweather</vt:lpstr>
      <vt:lpstr>Merriweather Light</vt:lpstr>
      <vt:lpstr>Montserrat</vt:lpstr>
      <vt:lpstr>Open Sans SemiBold</vt:lpstr>
      <vt:lpstr>Oswald</vt:lpstr>
      <vt:lpstr>Proxima Nova</vt:lpstr>
      <vt:lpstr>Proxima Nova Semibold</vt:lpstr>
      <vt:lpstr>PT Sans</vt:lpstr>
      <vt:lpstr>Roboto Medium</vt:lpstr>
      <vt:lpstr>Russo One</vt:lpstr>
      <vt:lpstr>Vidaloka</vt:lpstr>
      <vt:lpstr>Arial</vt:lpstr>
      <vt:lpstr>Calibri</vt:lpstr>
      <vt:lpstr>Minimalist Business Slides XL by Slidesgo</vt:lpstr>
      <vt:lpstr>Slidesgo Final Pages</vt:lpstr>
      <vt:lpstr>Slidesgo Final Pages</vt:lpstr>
      <vt:lpstr>CH1 Pointer</vt:lpstr>
      <vt:lpstr>Feedback</vt:lpstr>
      <vt:lpstr>Feedback</vt:lpstr>
      <vt:lpstr>Purpose of Pointer</vt:lpstr>
      <vt:lpstr>Call by value</vt:lpstr>
      <vt:lpstr>Call by address</vt:lpstr>
      <vt:lpstr>Whoa!</vt:lpstr>
      <vt:lpstr>—Someone Famous</vt:lpstr>
      <vt:lpstr>—Someone Famous</vt:lpstr>
      <vt:lpstr>The slide title goes here!</vt:lpstr>
      <vt:lpstr>Whoa!</vt:lpstr>
      <vt:lpstr>Introduction</vt:lpstr>
      <vt:lpstr>Company</vt:lpstr>
      <vt:lpstr>This is a graph</vt:lpstr>
      <vt:lpstr>This is a graph</vt:lpstr>
      <vt:lpstr>Maybe you need to divide the content</vt:lpstr>
      <vt:lpstr>Maybe you need to divide the content</vt:lpstr>
      <vt:lpstr>PowerPoint 簡報</vt:lpstr>
      <vt:lpstr>PowerPoint 簡報</vt:lpstr>
      <vt:lpstr>145,245</vt:lpstr>
      <vt:lpstr>795,321</vt:lpstr>
      <vt:lpstr>Schedule</vt:lpstr>
      <vt:lpstr>Schedule</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PowerPoint 簡報</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Pointer</dc:title>
  <cp:lastModifiedBy>陳璽文</cp:lastModifiedBy>
  <cp:revision>15</cp:revision>
  <dcterms:modified xsi:type="dcterms:W3CDTF">2023-03-14T15:17:36Z</dcterms:modified>
</cp:coreProperties>
</file>